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7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7D456DE-92BD-47C7-95F3-ABC22A1FDB0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AFE8E16-070D-4EFC-9290-A43C84DA2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56DE-92BD-47C7-95F3-ABC22A1FDB0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E8E16-070D-4EFC-9290-A43C84DA2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56DE-92BD-47C7-95F3-ABC22A1FDB0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E8E16-070D-4EFC-9290-A43C84DA2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56DE-92BD-47C7-95F3-ABC22A1FDB0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E8E16-070D-4EFC-9290-A43C84DA2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56DE-92BD-47C7-95F3-ABC22A1FDB0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E8E16-070D-4EFC-9290-A43C84DA2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56DE-92BD-47C7-95F3-ABC22A1FDB0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E8E16-070D-4EFC-9290-A43C84DA2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7D456DE-92BD-47C7-95F3-ABC22A1FDB0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FE8E16-070D-4EFC-9290-A43C84DA210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7D456DE-92BD-47C7-95F3-ABC22A1FDB0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AFE8E16-070D-4EFC-9290-A43C84DA2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56DE-92BD-47C7-95F3-ABC22A1FDB0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E8E16-070D-4EFC-9290-A43C84DA2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56DE-92BD-47C7-95F3-ABC22A1FDB0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E8E16-070D-4EFC-9290-A43C84DA2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56DE-92BD-47C7-95F3-ABC22A1FDB0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E8E16-070D-4EFC-9290-A43C84DA2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7D456DE-92BD-47C7-95F3-ABC22A1FDB0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AFE8E16-070D-4EFC-9290-A43C84DA21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38400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Stewardship Union Leadership</a:t>
            </a:r>
            <a:br>
              <a:rPr lang="en-US" dirty="0" smtClean="0"/>
            </a:br>
            <a:r>
              <a:rPr lang="en-US" dirty="0"/>
              <a:t>A seminar about how to do </a:t>
            </a:r>
            <a:r>
              <a:rPr lang="en-US" dirty="0" smtClean="0"/>
              <a:t>it.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Mario </a:t>
            </a:r>
            <a:r>
              <a:rPr lang="es-CO" dirty="0" smtClean="0"/>
              <a:t>Niño, MSPH.</a:t>
            </a:r>
            <a:endParaRPr lang="en-US" dirty="0" smtClean="0"/>
          </a:p>
          <a:p>
            <a:r>
              <a:rPr lang="en-US" dirty="0" smtClean="0"/>
              <a:t>GENERAL CONFERENCE</a:t>
            </a:r>
          </a:p>
          <a:p>
            <a:r>
              <a:rPr lang="en-US" dirty="0" smtClean="0"/>
              <a:t>Stewardship Ministries</a:t>
            </a:r>
          </a:p>
          <a:p>
            <a:r>
              <a:rPr lang="en-US" dirty="0" smtClean="0"/>
              <a:t>2010-2015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54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Structure: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world church, we use the denominational structure in order to fulfill our task.</a:t>
            </a:r>
          </a:p>
          <a:p>
            <a:r>
              <a:rPr lang="en-US" dirty="0" smtClean="0"/>
              <a:t>The GC personnel has the duty to support the Division’s stewardship director.</a:t>
            </a:r>
          </a:p>
          <a:p>
            <a:r>
              <a:rPr lang="en-US" dirty="0" smtClean="0"/>
              <a:t>The Division director, support the Union’s  stewardship director.</a:t>
            </a:r>
          </a:p>
          <a:p>
            <a:r>
              <a:rPr lang="en-US" dirty="0" smtClean="0"/>
              <a:t>The Union director, support the local field’s stewardship director.</a:t>
            </a:r>
          </a:p>
          <a:p>
            <a:r>
              <a:rPr lang="en-US" dirty="0" smtClean="0"/>
              <a:t>The local field director support the local church.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51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to do?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Union stewardship director you need to:</a:t>
            </a:r>
          </a:p>
          <a:p>
            <a:r>
              <a:rPr lang="en-US" dirty="0" smtClean="0"/>
              <a:t>1. Maintain a permanent communication with the Division (two ways).</a:t>
            </a:r>
          </a:p>
          <a:p>
            <a:r>
              <a:rPr lang="en-US" dirty="0" smtClean="0"/>
              <a:t>2. Define the main event of your Union for the following year.</a:t>
            </a:r>
          </a:p>
          <a:p>
            <a:r>
              <a:rPr lang="en-US" dirty="0" smtClean="0"/>
              <a:t>3. Process the service request with six to nine months in advance.</a:t>
            </a:r>
          </a:p>
          <a:p>
            <a:r>
              <a:rPr lang="en-US" dirty="0" smtClean="0"/>
              <a:t>4. Invite the Union’s/Conference/Field president for the main event of the year.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93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38400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Stewardship Union Leadership</a:t>
            </a:r>
            <a:br>
              <a:rPr lang="en-US" dirty="0" smtClean="0"/>
            </a:br>
            <a:r>
              <a:rPr lang="en-US" dirty="0"/>
              <a:t>A seminar about how to do </a:t>
            </a:r>
            <a:r>
              <a:rPr lang="en-US" dirty="0" smtClean="0"/>
              <a:t>it.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CO" dirty="0" err="1" smtClean="0"/>
              <a:t>By</a:t>
            </a:r>
            <a:r>
              <a:rPr lang="es-CO" dirty="0" smtClean="0"/>
              <a:t> Mario Niño, MSPH.</a:t>
            </a:r>
            <a:endParaRPr lang="en-US" dirty="0" smtClean="0"/>
          </a:p>
          <a:p>
            <a:r>
              <a:rPr lang="en-US" dirty="0" smtClean="0"/>
              <a:t>GENERAL CONFERENCE</a:t>
            </a:r>
          </a:p>
          <a:p>
            <a:r>
              <a:rPr lang="en-US" dirty="0" smtClean="0"/>
              <a:t>Stewardship Ministries</a:t>
            </a:r>
          </a:p>
          <a:p>
            <a:r>
              <a:rPr lang="en-US" dirty="0" smtClean="0"/>
              <a:t>2010-2015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59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Division’s Leader needs to know…</a:t>
            </a:r>
          </a:p>
          <a:p>
            <a:endParaRPr lang="en-US" dirty="0"/>
          </a:p>
          <a:p>
            <a:r>
              <a:rPr lang="en-US" dirty="0" smtClean="0"/>
              <a:t>1. The </a:t>
            </a:r>
            <a:r>
              <a:rPr lang="en-US" dirty="0" smtClean="0">
                <a:solidFill>
                  <a:srgbClr val="FF0000"/>
                </a:solidFill>
              </a:rPr>
              <a:t>Philosophy</a:t>
            </a:r>
            <a:r>
              <a:rPr lang="en-US" dirty="0" smtClean="0"/>
              <a:t> of Stewardship.</a:t>
            </a:r>
          </a:p>
          <a:p>
            <a:r>
              <a:rPr lang="en-US" dirty="0" smtClean="0"/>
              <a:t>2. The </a:t>
            </a:r>
            <a:r>
              <a:rPr lang="en-US" dirty="0" smtClean="0">
                <a:solidFill>
                  <a:srgbClr val="FF0000"/>
                </a:solidFill>
              </a:rPr>
              <a:t>History</a:t>
            </a:r>
            <a:r>
              <a:rPr lang="en-US" dirty="0" smtClean="0"/>
              <a:t> of Stewardship.</a:t>
            </a:r>
          </a:p>
          <a:p>
            <a:r>
              <a:rPr lang="en-US" dirty="0" smtClean="0"/>
              <a:t>3. The </a:t>
            </a:r>
            <a:r>
              <a:rPr lang="en-US" dirty="0" smtClean="0">
                <a:solidFill>
                  <a:srgbClr val="FF0000"/>
                </a:solidFill>
              </a:rPr>
              <a:t>Theology</a:t>
            </a:r>
            <a:r>
              <a:rPr lang="en-US" dirty="0" smtClean="0"/>
              <a:t> of Stewardship.</a:t>
            </a:r>
          </a:p>
          <a:p>
            <a:r>
              <a:rPr lang="en-US" dirty="0" smtClean="0"/>
              <a:t>4. The </a:t>
            </a:r>
            <a:r>
              <a:rPr lang="en-US" dirty="0" smtClean="0">
                <a:solidFill>
                  <a:srgbClr val="FF0000"/>
                </a:solidFill>
              </a:rPr>
              <a:t>Methodology</a:t>
            </a:r>
            <a:r>
              <a:rPr lang="en-US" dirty="0" smtClean="0"/>
              <a:t> of Stewardship</a:t>
            </a:r>
          </a:p>
          <a:p>
            <a:r>
              <a:rPr lang="en-US" dirty="0" smtClean="0"/>
              <a:t>5. The organizational </a:t>
            </a:r>
            <a:r>
              <a:rPr lang="en-US" dirty="0" smtClean="0">
                <a:solidFill>
                  <a:srgbClr val="FF0000"/>
                </a:solidFill>
              </a:rPr>
              <a:t>Structure</a:t>
            </a:r>
            <a:r>
              <a:rPr lang="en-US" dirty="0" smtClean="0"/>
              <a:t> of STW.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74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Philosophy: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philosophy explains why we do what we do.</a:t>
            </a:r>
          </a:p>
          <a:p>
            <a:r>
              <a:rPr lang="en-US" dirty="0" smtClean="0"/>
              <a:t>Therefore, the Philosophy of Stewardship explains why the Stewardship Ministries came into existence.</a:t>
            </a:r>
          </a:p>
          <a:p>
            <a:r>
              <a:rPr lang="en-US" dirty="0" smtClean="0"/>
              <a:t>The Stewardship Ministries Department was organized by the General Conference (1966) with the purpose of helping churches to fulfill the mission of the church through a spiritual revival.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85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 smtClean="0">
                <a:solidFill>
                  <a:srgbClr val="FF0000"/>
                </a:solidFill>
              </a:rPr>
              <a:t>History: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1966 General Conference Session, a vote was taken to change the Development Service of the church into the Department of Development.</a:t>
            </a:r>
          </a:p>
          <a:p>
            <a:r>
              <a:rPr lang="en-US" dirty="0" smtClean="0"/>
              <a:t>The Development Service began in North America in 1954 at the conference level only, and was used to help individual churches finance building projects (churches and academies).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05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</a:t>
            </a:r>
            <a:r>
              <a:rPr lang="en-US" dirty="0" smtClean="0">
                <a:solidFill>
                  <a:srgbClr val="FF0000"/>
                </a:solidFill>
              </a:rPr>
              <a:t>History: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new department would have as its primary function the promotion of a </a:t>
            </a:r>
            <a:r>
              <a:rPr lang="en-US" dirty="0" smtClean="0">
                <a:solidFill>
                  <a:srgbClr val="C00000"/>
                </a:solidFill>
              </a:rPr>
              <a:t>spiritual revival </a:t>
            </a:r>
            <a:r>
              <a:rPr lang="en-US" dirty="0" smtClean="0"/>
              <a:t>program at the local church level promoting a spirit of sacrifice, in order to boost world evangelization and the development of the church in general.</a:t>
            </a:r>
          </a:p>
          <a:p>
            <a:r>
              <a:rPr lang="en-US" dirty="0" smtClean="0"/>
              <a:t>Three basic programs were organized: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1.</a:t>
            </a:r>
            <a:r>
              <a:rPr lang="en-US" dirty="0" smtClean="0"/>
              <a:t> Combined Budget, </a:t>
            </a:r>
            <a:r>
              <a:rPr lang="en-US" dirty="0" smtClean="0">
                <a:solidFill>
                  <a:srgbClr val="FF0000"/>
                </a:solidFill>
              </a:rPr>
              <a:t>2.</a:t>
            </a:r>
            <a:r>
              <a:rPr lang="en-US" dirty="0" smtClean="0"/>
              <a:t> Development Plan and 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3.</a:t>
            </a:r>
            <a:r>
              <a:rPr lang="en-US" dirty="0" smtClean="0"/>
              <a:t> Systematic Benevolence.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8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Theology: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Theology of Stewardship is the fundamental icon in understanding and promoting stewardship.</a:t>
            </a:r>
          </a:p>
          <a:p>
            <a:r>
              <a:rPr lang="en-US" dirty="0" smtClean="0"/>
              <a:t>Today we hear several meanings for the word stewardship:  Tithing, lifestyle, giving, spreading the gospel.</a:t>
            </a:r>
          </a:p>
          <a:p>
            <a:r>
              <a:rPr lang="en-US" dirty="0" smtClean="0"/>
              <a:t>Our definition is: “Stewardship is all of me in response to all of God”.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19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Methodology: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faithfulness</a:t>
            </a:r>
            <a:r>
              <a:rPr lang="es-ES" dirty="0"/>
              <a:t> and </a:t>
            </a:r>
            <a:r>
              <a:rPr lang="es-ES" dirty="0" err="1"/>
              <a:t>generosity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church</a:t>
            </a:r>
            <a:r>
              <a:rPr lang="es-ES" dirty="0"/>
              <a:t> </a:t>
            </a:r>
            <a:r>
              <a:rPr lang="es-ES" dirty="0" err="1"/>
              <a:t>members</a:t>
            </a:r>
            <a:r>
              <a:rPr lang="es-ES" dirty="0"/>
              <a:t> do 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/>
              <a:t>take</a:t>
            </a:r>
            <a:r>
              <a:rPr lang="es-ES" dirty="0"/>
              <a:t> place in a </a:t>
            </a:r>
            <a:r>
              <a:rPr lang="es-ES" dirty="0" err="1"/>
              <a:t>vacuum</a:t>
            </a:r>
            <a:r>
              <a:rPr lang="es-ES" dirty="0"/>
              <a:t>. </a:t>
            </a:r>
          </a:p>
          <a:p>
            <a:r>
              <a:rPr lang="es-ES" dirty="0" err="1"/>
              <a:t>Generosity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there</a:t>
            </a:r>
            <a:r>
              <a:rPr lang="es-ES" dirty="0"/>
              <a:t> </a:t>
            </a:r>
            <a:r>
              <a:rPr lang="es-ES" dirty="0" err="1"/>
              <a:t>when</a:t>
            </a:r>
            <a:r>
              <a:rPr lang="es-ES" dirty="0"/>
              <a:t> </a:t>
            </a:r>
            <a:r>
              <a:rPr lang="es-ES" dirty="0" err="1"/>
              <a:t>appropriate</a:t>
            </a:r>
            <a:r>
              <a:rPr lang="es-ES" dirty="0"/>
              <a:t> </a:t>
            </a:r>
            <a:r>
              <a:rPr lang="es-ES" dirty="0" err="1"/>
              <a:t>environment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created</a:t>
            </a:r>
            <a:r>
              <a:rPr lang="es-ES" dirty="0"/>
              <a:t>.</a:t>
            </a:r>
          </a:p>
          <a:p>
            <a:r>
              <a:rPr lang="es-ES" dirty="0" err="1"/>
              <a:t>If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environment</a:t>
            </a:r>
            <a:r>
              <a:rPr lang="es-ES" dirty="0"/>
              <a:t> </a:t>
            </a:r>
            <a:r>
              <a:rPr lang="es-ES" dirty="0" err="1"/>
              <a:t>deteriorates</a:t>
            </a:r>
            <a:r>
              <a:rPr lang="es-ES" dirty="0"/>
              <a:t>,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members</a:t>
            </a:r>
            <a:r>
              <a:rPr lang="es-ES" dirty="0"/>
              <a:t> are </a:t>
            </a:r>
            <a:r>
              <a:rPr lang="es-ES" dirty="0" err="1"/>
              <a:t>affected</a:t>
            </a:r>
            <a:r>
              <a:rPr lang="es-ES" dirty="0"/>
              <a:t>. </a:t>
            </a:r>
            <a:endParaRPr lang="en-US" dirty="0"/>
          </a:p>
          <a:p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emphasize</a:t>
            </a:r>
            <a:r>
              <a:rPr lang="es-ES" dirty="0"/>
              <a:t>,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creating</a:t>
            </a:r>
            <a:r>
              <a:rPr lang="es-ES" dirty="0"/>
              <a:t> </a:t>
            </a:r>
            <a:r>
              <a:rPr lang="es-ES" dirty="0">
                <a:solidFill>
                  <a:srgbClr val="C00000"/>
                </a:solidFill>
              </a:rPr>
              <a:t>and </a:t>
            </a:r>
            <a:r>
              <a:rPr lang="es-ES" dirty="0" err="1">
                <a:solidFill>
                  <a:srgbClr val="C00000"/>
                </a:solidFill>
              </a:rPr>
              <a:t>maintaining</a:t>
            </a:r>
            <a:r>
              <a:rPr lang="es-ES" u="sng" dirty="0"/>
              <a:t> </a:t>
            </a:r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environment</a:t>
            </a:r>
            <a:r>
              <a:rPr lang="es-ES" dirty="0"/>
              <a:t> at </a:t>
            </a:r>
            <a:r>
              <a:rPr lang="es-ES" dirty="0" err="1"/>
              <a:t>the</a:t>
            </a:r>
            <a:r>
              <a:rPr lang="es-ES" dirty="0"/>
              <a:t> local </a:t>
            </a:r>
            <a:r>
              <a:rPr lang="es-ES" dirty="0" err="1"/>
              <a:t>church</a:t>
            </a:r>
            <a:r>
              <a:rPr lang="es-ES" dirty="0"/>
              <a:t> </a:t>
            </a:r>
            <a:r>
              <a:rPr lang="es-ES" dirty="0" err="1"/>
              <a:t>level</a:t>
            </a:r>
            <a:r>
              <a:rPr lang="es-ES" dirty="0"/>
              <a:t>,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/>
              <a:t>only</a:t>
            </a:r>
            <a:r>
              <a:rPr lang="es-ES" dirty="0"/>
              <a:t> a </a:t>
            </a:r>
            <a:r>
              <a:rPr lang="es-ES" dirty="0" err="1"/>
              <a:t>necessity</a:t>
            </a:r>
            <a:r>
              <a:rPr lang="es-ES" dirty="0"/>
              <a:t>, </a:t>
            </a:r>
            <a:r>
              <a:rPr lang="es-ES" dirty="0" err="1"/>
              <a:t>it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an</a:t>
            </a:r>
            <a:r>
              <a:rPr lang="es-ES" dirty="0"/>
              <a:t> </a:t>
            </a:r>
            <a:r>
              <a:rPr lang="es-ES" dirty="0" err="1"/>
              <a:t>imperative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23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Methodology…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best methods for promoting stewardship is the Spiritual Revival Program at the level of the local church.</a:t>
            </a:r>
          </a:p>
          <a:p>
            <a:r>
              <a:rPr lang="es-ES" dirty="0" err="1"/>
              <a:t>The</a:t>
            </a:r>
            <a:r>
              <a:rPr lang="es-ES" dirty="0"/>
              <a:t> Spiritual Revival </a:t>
            </a:r>
            <a:r>
              <a:rPr lang="es-ES" dirty="0" err="1"/>
              <a:t>Program</a:t>
            </a:r>
            <a:r>
              <a:rPr lang="es-ES" dirty="0"/>
              <a:t> </a:t>
            </a:r>
            <a:r>
              <a:rPr lang="es-ES" dirty="0" err="1">
                <a:solidFill>
                  <a:srgbClr val="C00000"/>
                </a:solidFill>
              </a:rPr>
              <a:t>is</a:t>
            </a:r>
            <a:r>
              <a:rPr lang="es-ES" dirty="0">
                <a:solidFill>
                  <a:srgbClr val="C00000"/>
                </a:solidFill>
              </a:rPr>
              <a:t> a </a:t>
            </a:r>
            <a:r>
              <a:rPr lang="es-ES" dirty="0" err="1">
                <a:solidFill>
                  <a:srgbClr val="C00000"/>
                </a:solidFill>
              </a:rPr>
              <a:t>system</a:t>
            </a:r>
            <a:r>
              <a:rPr lang="es-ES" dirty="0">
                <a:solidFill>
                  <a:srgbClr val="C00000"/>
                </a:solidFill>
              </a:rPr>
              <a:t> </a:t>
            </a:r>
            <a:r>
              <a:rPr lang="es-ES" dirty="0"/>
              <a:t>of </a:t>
            </a:r>
            <a:r>
              <a:rPr lang="es-ES" dirty="0" err="1"/>
              <a:t>organization</a:t>
            </a:r>
            <a:r>
              <a:rPr lang="es-ES" dirty="0"/>
              <a:t> and </a:t>
            </a:r>
            <a:r>
              <a:rPr lang="es-ES" dirty="0" err="1"/>
              <a:t>development</a:t>
            </a:r>
            <a:r>
              <a:rPr lang="es-ES" dirty="0"/>
              <a:t> of </a:t>
            </a:r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programs</a:t>
            </a:r>
            <a:r>
              <a:rPr lang="es-ES" dirty="0"/>
              <a:t> and </a:t>
            </a:r>
            <a:r>
              <a:rPr lang="es-ES" dirty="0" err="1"/>
              <a:t>projects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a </a:t>
            </a:r>
            <a:r>
              <a:rPr lang="es-ES" dirty="0" err="1"/>
              <a:t>church</a:t>
            </a:r>
            <a:r>
              <a:rPr lang="es-ES" dirty="0"/>
              <a:t> defines as </a:t>
            </a:r>
            <a:r>
              <a:rPr lang="es-ES" dirty="0" err="1"/>
              <a:t>its</a:t>
            </a:r>
            <a:r>
              <a:rPr lang="es-ES" dirty="0"/>
              <a:t> </a:t>
            </a:r>
            <a:r>
              <a:rPr lang="es-ES" dirty="0" err="1"/>
              <a:t>main</a:t>
            </a:r>
            <a:r>
              <a:rPr lang="es-ES" dirty="0"/>
              <a:t> </a:t>
            </a:r>
            <a:r>
              <a:rPr lang="es-ES" dirty="0" err="1"/>
              <a:t>necessity</a:t>
            </a:r>
            <a:r>
              <a:rPr lang="es-ES" dirty="0"/>
              <a:t>.</a:t>
            </a:r>
          </a:p>
          <a:p>
            <a:r>
              <a:rPr lang="es-ES" dirty="0"/>
              <a:t>A </a:t>
            </a:r>
            <a:r>
              <a:rPr lang="es-ES" dirty="0" err="1"/>
              <a:t>system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/>
              <a:t>good</a:t>
            </a:r>
            <a:r>
              <a:rPr lang="es-ES" dirty="0"/>
              <a:t> </a:t>
            </a:r>
            <a:r>
              <a:rPr lang="es-ES" dirty="0" err="1"/>
              <a:t>or</a:t>
            </a:r>
            <a:r>
              <a:rPr lang="es-ES" dirty="0"/>
              <a:t> </a:t>
            </a:r>
            <a:r>
              <a:rPr lang="es-ES" dirty="0" err="1"/>
              <a:t>bad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itself</a:t>
            </a:r>
            <a:r>
              <a:rPr lang="es-ES" dirty="0"/>
              <a:t>. </a:t>
            </a:r>
            <a:r>
              <a:rPr lang="es-ES" dirty="0" err="1"/>
              <a:t>Requires</a:t>
            </a:r>
            <a:r>
              <a:rPr lang="es-ES" dirty="0"/>
              <a:t> </a:t>
            </a:r>
            <a:r>
              <a:rPr lang="es-ES" dirty="0" err="1"/>
              <a:t>emphasis</a:t>
            </a:r>
            <a:r>
              <a:rPr lang="es-ES" dirty="0"/>
              <a:t> and </a:t>
            </a:r>
            <a:r>
              <a:rPr lang="es-ES" dirty="0" err="1"/>
              <a:t>motivation</a:t>
            </a:r>
            <a:r>
              <a:rPr lang="es-E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09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ways for </a:t>
            </a:r>
            <a:r>
              <a:rPr lang="en-US" dirty="0" err="1" smtClean="0">
                <a:solidFill>
                  <a:srgbClr val="C00000"/>
                </a:solidFill>
              </a:rPr>
              <a:t>trainning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Ministerial assemblies and retreats.</a:t>
            </a:r>
          </a:p>
          <a:p>
            <a:r>
              <a:rPr lang="en-US" dirty="0" smtClean="0"/>
              <a:t>2. Annual worker’s meetings.</a:t>
            </a:r>
          </a:p>
          <a:p>
            <a:r>
              <a:rPr lang="en-US" dirty="0" smtClean="0"/>
              <a:t>3. Seminars with theology students.</a:t>
            </a:r>
          </a:p>
          <a:p>
            <a:r>
              <a:rPr lang="en-US" dirty="0" smtClean="0"/>
              <a:t>4. National stewardship conventions.</a:t>
            </a:r>
          </a:p>
          <a:p>
            <a:r>
              <a:rPr lang="en-US" dirty="0" smtClean="0"/>
              <a:t>5. Stewardship Advisories.</a:t>
            </a:r>
          </a:p>
          <a:p>
            <a:r>
              <a:rPr lang="en-US" dirty="0" smtClean="0"/>
              <a:t>6. Annual spiritual emphasis programs/</a:t>
            </a:r>
          </a:p>
          <a:p>
            <a:r>
              <a:rPr lang="en-US" dirty="0" smtClean="0"/>
              <a:t>7. Stewardship symposiums.</a:t>
            </a:r>
          </a:p>
          <a:p>
            <a:r>
              <a:rPr lang="en-US" dirty="0" smtClean="0"/>
              <a:t>8. Biblical Stewardship Institute.</a:t>
            </a:r>
          </a:p>
          <a:p>
            <a:r>
              <a:rPr lang="en-US" dirty="0" smtClean="0"/>
              <a:t>9. Stewardship Festivals.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97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274</TotalTime>
  <Words>624</Words>
  <Application>Microsoft Office PowerPoint</Application>
  <PresentationFormat>On-screen Show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Urban</vt:lpstr>
      <vt:lpstr>Stewardship Union Leadership A seminar about how to do it. </vt:lpstr>
      <vt:lpstr>The Basics</vt:lpstr>
      <vt:lpstr>The Philosophy:</vt:lpstr>
      <vt:lpstr> The History:</vt:lpstr>
      <vt:lpstr>More about History:</vt:lpstr>
      <vt:lpstr>The Theology:</vt:lpstr>
      <vt:lpstr>The Methodology:</vt:lpstr>
      <vt:lpstr>Methodology…</vt:lpstr>
      <vt:lpstr>Other ways for trainning.</vt:lpstr>
      <vt:lpstr>The Structure:</vt:lpstr>
      <vt:lpstr>What to do?</vt:lpstr>
      <vt:lpstr>Stewardship Union Leadership A seminar about how to do it. </vt:lpstr>
    </vt:vector>
  </TitlesOfParts>
  <Company>S.D.A. Church World Headquarters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Stewardship Division’s Leadership A seminar about how to do it</dc:title>
  <dc:creator>Nino, Mario</dc:creator>
  <cp:lastModifiedBy>Nino, Mario</cp:lastModifiedBy>
  <cp:revision>52</cp:revision>
  <dcterms:created xsi:type="dcterms:W3CDTF">2011-03-08T19:01:11Z</dcterms:created>
  <dcterms:modified xsi:type="dcterms:W3CDTF">2011-04-17T14:54:53Z</dcterms:modified>
</cp:coreProperties>
</file>